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3/11/2023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image" Target="../media/image1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EDD8C3A-2672-5B25-CA2C-838C6FC1616E}"/>
              </a:ext>
            </a:extLst>
          </p:cNvPr>
          <p:cNvSpPr txBox="1"/>
          <p:nvPr/>
        </p:nvSpPr>
        <p:spPr>
          <a:xfrm>
            <a:off x="119418" y="480947"/>
            <a:ext cx="11358349" cy="2229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Caso 2. Una partícula se mueve de acuerdo con la gráfica de posición con respecto al tiempo como se muestra en la figura. Encuentre el desplazamiento y velocidad promedio entre: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t=0 y t=6s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t=6 y t=18s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t=0 y t=12s</a:t>
            </a:r>
          </a:p>
        </p:txBody>
      </p:sp>
      <p:pic>
        <p:nvPicPr>
          <p:cNvPr id="4" name="Imagen 3" descr="Diagrama&#10;&#10;Descripción generada automáticamente con confianza media">
            <a:extLst>
              <a:ext uri="{FF2B5EF4-FFF2-40B4-BE49-F238E27FC236}">
                <a16:creationId xmlns:a16="http://schemas.microsoft.com/office/drawing/2014/main" id="{6DC22778-153F-C564-A9FB-AF30AC722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334" y="2974399"/>
            <a:ext cx="3727078" cy="237636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74F5C23E-95FC-E101-64E7-42BDEB898272}"/>
                  </a:ext>
                </a:extLst>
              </p:cNvPr>
              <p:cNvSpPr txBox="1"/>
              <p:nvPr/>
            </p:nvSpPr>
            <p:spPr>
              <a:xfrm>
                <a:off x="7148557" y="5537037"/>
                <a:ext cx="135878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𝒎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𝒔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74F5C23E-95FC-E101-64E7-42BDEB8982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8557" y="5537037"/>
                <a:ext cx="1358782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uadroTexto 8">
            <a:extLst>
              <a:ext uri="{FF2B5EF4-FFF2-40B4-BE49-F238E27FC236}">
                <a16:creationId xmlns:a16="http://schemas.microsoft.com/office/drawing/2014/main" id="{3D282F8C-2788-AB86-74FB-6CCA0B7044BB}"/>
              </a:ext>
            </a:extLst>
          </p:cNvPr>
          <p:cNvSpPr txBox="1"/>
          <p:nvPr/>
        </p:nvSpPr>
        <p:spPr>
          <a:xfrm>
            <a:off x="4782539" y="3002081"/>
            <a:ext cx="121806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Solución.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DCF07203-5EB7-2B18-B253-401B38E4D1B2}"/>
                  </a:ext>
                </a:extLst>
              </p:cNvPr>
              <p:cNvSpPr txBox="1"/>
              <p:nvPr/>
            </p:nvSpPr>
            <p:spPr>
              <a:xfrm>
                <a:off x="4725213" y="3429000"/>
                <a:ext cx="3102735" cy="464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 algn="just">
                  <a:lnSpc>
                    <a:spcPct val="15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=0………..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=36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DCF07203-5EB7-2B18-B253-401B38E4D1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5213" y="3429000"/>
                <a:ext cx="3102735" cy="464166"/>
              </a:xfrm>
              <a:prstGeom prst="rect">
                <a:avLst/>
              </a:prstGeom>
              <a:blipFill>
                <a:blip r:embed="rId5"/>
                <a:stretch>
                  <a:fillRect l="-1375" b="-15789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B3C26A08-8D0A-3B7F-3E65-156182A06448}"/>
                  </a:ext>
                </a:extLst>
              </p:cNvPr>
              <p:cNvSpPr txBox="1"/>
              <p:nvPr/>
            </p:nvSpPr>
            <p:spPr>
              <a:xfrm>
                <a:off x="4601604" y="3793276"/>
                <a:ext cx="3349952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=6………..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=48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B3C26A08-8D0A-3B7F-3E65-156182A064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1604" y="3793276"/>
                <a:ext cx="3349952" cy="6104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97CFC8D5-B15B-13D6-080D-5C3B38F7DCF4}"/>
                  </a:ext>
                </a:extLst>
              </p:cNvPr>
              <p:cNvSpPr txBox="1"/>
              <p:nvPr/>
            </p:nvSpPr>
            <p:spPr>
              <a:xfrm>
                <a:off x="4969650" y="4278599"/>
                <a:ext cx="16578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97CFC8D5-B15B-13D6-080D-5C3B38F7DC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9650" y="4278599"/>
                <a:ext cx="165788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6511197E-6553-44D7-F1AC-71D115808399}"/>
                  </a:ext>
                </a:extLst>
              </p:cNvPr>
              <p:cNvSpPr txBox="1"/>
              <p:nvPr/>
            </p:nvSpPr>
            <p:spPr>
              <a:xfrm>
                <a:off x="5027774" y="4549825"/>
                <a:ext cx="2136449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=48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−36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6511197E-6553-44D7-F1AC-71D1158083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7774" y="4549825"/>
                <a:ext cx="2136449" cy="6104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6D2F3BD5-D914-7BF2-FDB9-C3E799940224}"/>
                  </a:ext>
                </a:extLst>
              </p:cNvPr>
              <p:cNvSpPr txBox="1"/>
              <p:nvPr/>
            </p:nvSpPr>
            <p:spPr>
              <a:xfrm>
                <a:off x="5027774" y="4965821"/>
                <a:ext cx="1452785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𝟏𝟐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6D2F3BD5-D914-7BF2-FDB9-C3E7999402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7774" y="4965821"/>
                <a:ext cx="1452785" cy="6104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8D83F1E2-AF47-3D81-04AA-3EE3E5259B00}"/>
                  </a:ext>
                </a:extLst>
              </p:cNvPr>
              <p:cNvSpPr txBox="1"/>
              <p:nvPr/>
            </p:nvSpPr>
            <p:spPr>
              <a:xfrm>
                <a:off x="5249965" y="5415305"/>
                <a:ext cx="1914258" cy="6127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0" lang="es-SV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</m:acc>
                      <m:r>
                        <a:rPr kumimoji="0" lang="es-SV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den>
                      </m:f>
                      <m:r>
                        <a:rPr kumimoji="0" lang="es-SV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12 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6 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kumimoji="0" lang="es-SV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8D83F1E2-AF47-3D81-04AA-3EE3E5259B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9965" y="5415305"/>
                <a:ext cx="1914258" cy="6127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127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  <p:bldP spid="5" grpId="0"/>
      <p:bldP spid="10" grpId="0"/>
      <p:bldP spid="12" grpId="0"/>
      <p:bldP spid="14" grpId="0"/>
      <p:bldP spid="16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" y="-12714"/>
            <a:ext cx="12187719" cy="6858000"/>
          </a:xfrm>
          <a:prstGeom prst="rect">
            <a:avLst/>
          </a:prstGeom>
        </p:spPr>
      </p:pic>
      <p:pic>
        <p:nvPicPr>
          <p:cNvPr id="2" name="Imagen 1" descr="Diagrama&#10;&#10;Descripción generada automáticamente con confianza media">
            <a:extLst>
              <a:ext uri="{FF2B5EF4-FFF2-40B4-BE49-F238E27FC236}">
                <a16:creationId xmlns:a16="http://schemas.microsoft.com/office/drawing/2014/main" id="{61B8E66B-2828-B347-A9E4-44DBDE138A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7744" y="555476"/>
            <a:ext cx="3727078" cy="237636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7EA14AC3-7E09-AFB5-5B95-68C2A2CA13DD}"/>
                  </a:ext>
                </a:extLst>
              </p:cNvPr>
              <p:cNvSpPr txBox="1"/>
              <p:nvPr/>
            </p:nvSpPr>
            <p:spPr>
              <a:xfrm>
                <a:off x="2350094" y="5779252"/>
                <a:ext cx="182025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𝟑𝟑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𝒎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𝒔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7EA14AC3-7E09-AFB5-5B95-68C2A2CA1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0094" y="5779252"/>
                <a:ext cx="1820254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B4DF6243-21AB-8C6C-760E-3D8AA6ED981F}"/>
                  </a:ext>
                </a:extLst>
              </p:cNvPr>
              <p:cNvSpPr txBox="1"/>
              <p:nvPr/>
            </p:nvSpPr>
            <p:spPr>
              <a:xfrm>
                <a:off x="167178" y="555476"/>
                <a:ext cx="2934945" cy="4630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50000"/>
                  </a:lnSpc>
                </a:pPr>
                <a:r>
                  <a:rPr lang="es-SV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=6………..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s-SV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48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endParaRPr lang="es-SV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B4DF6243-21AB-8C6C-760E-3D8AA6ED98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178" y="555476"/>
                <a:ext cx="2934945" cy="463075"/>
              </a:xfrm>
              <a:prstGeom prst="rect">
                <a:avLst/>
              </a:prstGeom>
              <a:blipFill>
                <a:blip r:embed="rId5"/>
                <a:stretch>
                  <a:fillRect l="-1660" b="-2105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CC2C454E-6816-95CE-7626-E3DD94272133}"/>
                  </a:ext>
                </a:extLst>
              </p:cNvPr>
              <p:cNvSpPr txBox="1"/>
              <p:nvPr/>
            </p:nvSpPr>
            <p:spPr>
              <a:xfrm>
                <a:off x="17473" y="995348"/>
                <a:ext cx="3334073" cy="5078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=18………..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8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CC2C454E-6816-95CE-7626-E3DD942721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73" y="995348"/>
                <a:ext cx="3334073" cy="5078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724BE763-62F4-1E88-DB8B-EE527DBB90D5}"/>
                  </a:ext>
                </a:extLst>
              </p:cNvPr>
              <p:cNvSpPr txBox="1"/>
              <p:nvPr/>
            </p:nvSpPr>
            <p:spPr>
              <a:xfrm>
                <a:off x="85457" y="1514589"/>
                <a:ext cx="18288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724BE763-62F4-1E88-DB8B-EE527DBB90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57" y="1514589"/>
                <a:ext cx="18288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DB9DC3E6-B013-8C2A-6162-853096E1A364}"/>
                  </a:ext>
                </a:extLst>
              </p:cNvPr>
              <p:cNvSpPr txBox="1"/>
              <p:nvPr/>
            </p:nvSpPr>
            <p:spPr>
              <a:xfrm>
                <a:off x="256374" y="1922716"/>
                <a:ext cx="2093720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=18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−48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DB9DC3E6-B013-8C2A-6162-853096E1A3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74" y="1922716"/>
                <a:ext cx="2093720" cy="6104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EDA11113-6644-8121-62F2-6B31DD8C9A04}"/>
                  </a:ext>
                </a:extLst>
              </p:cNvPr>
              <p:cNvSpPr txBox="1"/>
              <p:nvPr/>
            </p:nvSpPr>
            <p:spPr>
              <a:xfrm>
                <a:off x="256374" y="2342253"/>
                <a:ext cx="1777526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𝟑𝟎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EDA11113-6644-8121-62F2-6B31DD8C9A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74" y="2342253"/>
                <a:ext cx="1777526" cy="6104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444C6201-CC87-BAF5-C30C-27814A380DA6}"/>
                  </a:ext>
                </a:extLst>
              </p:cNvPr>
              <p:cNvSpPr txBox="1"/>
              <p:nvPr/>
            </p:nvSpPr>
            <p:spPr>
              <a:xfrm>
                <a:off x="365748" y="2803490"/>
                <a:ext cx="2221907" cy="6127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SV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</m:acc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b="0" i="1" smtClean="0">
                              <a:effectLst/>
                              <a:latin typeface="Cambria Math" panose="02040503050406030204" pitchFamily="18" charset="0"/>
                            </a:rPr>
                            <m:t>−30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s-SV" sz="18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444C6201-CC87-BAF5-C30C-27814A380D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48" y="2803490"/>
                <a:ext cx="2221907" cy="6127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9C6E7AE6-4057-9761-E8FD-5AB7B73D383A}"/>
                  </a:ext>
                </a:extLst>
              </p:cNvPr>
              <p:cNvSpPr txBox="1"/>
              <p:nvPr/>
            </p:nvSpPr>
            <p:spPr>
              <a:xfrm>
                <a:off x="2397508" y="2931845"/>
                <a:ext cx="149674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𝟓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𝒎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𝒔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9C6E7AE6-4057-9761-E8FD-5AB7B73D38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7508" y="2931845"/>
                <a:ext cx="1496749" cy="369332"/>
              </a:xfrm>
              <a:prstGeom prst="rect">
                <a:avLst/>
              </a:prstGeom>
              <a:blipFill>
                <a:blip r:embed="rId1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0689E143-459E-0F27-BE3F-46DA76C65C27}"/>
                  </a:ext>
                </a:extLst>
              </p:cNvPr>
              <p:cNvSpPr txBox="1"/>
              <p:nvPr/>
            </p:nvSpPr>
            <p:spPr>
              <a:xfrm>
                <a:off x="121700" y="3440113"/>
                <a:ext cx="6152972" cy="4630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50000"/>
                  </a:lnSpc>
                </a:pPr>
                <a:r>
                  <a:rPr lang="es-SV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=0………..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s-SV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36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endParaRPr lang="es-SV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0689E143-459E-0F27-BE3F-46DA76C65C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00" y="3440113"/>
                <a:ext cx="6152972" cy="463075"/>
              </a:xfrm>
              <a:prstGeom prst="rect">
                <a:avLst/>
              </a:prstGeom>
              <a:blipFill>
                <a:blip r:embed="rId12"/>
                <a:stretch>
                  <a:fillRect l="-892" b="-2105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935D88E0-9EAF-C908-56F3-26F7E29BEDB7}"/>
                  </a:ext>
                </a:extLst>
              </p:cNvPr>
              <p:cNvSpPr txBox="1"/>
              <p:nvPr/>
            </p:nvSpPr>
            <p:spPr>
              <a:xfrm>
                <a:off x="342819" y="3876392"/>
                <a:ext cx="2683379" cy="5078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=12………..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32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935D88E0-9EAF-C908-56F3-26F7E29BED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819" y="3876392"/>
                <a:ext cx="2683379" cy="5078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B8F28247-1255-F6A2-EC45-4373A2F11B20}"/>
                  </a:ext>
                </a:extLst>
              </p:cNvPr>
              <p:cNvSpPr txBox="1"/>
              <p:nvPr/>
            </p:nvSpPr>
            <p:spPr>
              <a:xfrm>
                <a:off x="207201" y="4283268"/>
                <a:ext cx="1760434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B8F28247-1255-F6A2-EC45-4373A2F11B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01" y="4283268"/>
                <a:ext cx="1760434" cy="61042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DDDB6C36-AF8B-6BCB-6394-86937F4850AD}"/>
                  </a:ext>
                </a:extLst>
              </p:cNvPr>
              <p:cNvSpPr txBox="1"/>
              <p:nvPr/>
            </p:nvSpPr>
            <p:spPr>
              <a:xfrm>
                <a:off x="207201" y="4667266"/>
                <a:ext cx="1982625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=32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−36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DDDB6C36-AF8B-6BCB-6394-86937F4850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01" y="4667266"/>
                <a:ext cx="1982625" cy="61042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FFE6F3CC-60FF-86B5-9C01-01592F521A46}"/>
                  </a:ext>
                </a:extLst>
              </p:cNvPr>
              <p:cNvSpPr txBox="1"/>
              <p:nvPr/>
            </p:nvSpPr>
            <p:spPr>
              <a:xfrm>
                <a:off x="256374" y="5075382"/>
                <a:ext cx="1602750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FFE6F3CC-60FF-86B5-9C01-01592F521A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74" y="5075382"/>
                <a:ext cx="1602750" cy="61042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0BF3D800-EA4F-7579-597F-EBF81F19C785}"/>
                  </a:ext>
                </a:extLst>
              </p:cNvPr>
              <p:cNvSpPr txBox="1"/>
              <p:nvPr/>
            </p:nvSpPr>
            <p:spPr>
              <a:xfrm>
                <a:off x="342819" y="5657520"/>
                <a:ext cx="2153540" cy="6127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SV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</m:acc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b="0" i="1" smtClean="0">
                              <a:effectLst/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s-SV" sz="18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0BF3D800-EA4F-7579-597F-EBF81F19C7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819" y="5657520"/>
                <a:ext cx="2153540" cy="61279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085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1" grpId="0"/>
      <p:bldP spid="15" grpId="0"/>
      <p:bldP spid="17" grpId="0"/>
      <p:bldP spid="19" grpId="0"/>
      <p:bldP spid="21" grpId="0"/>
      <p:bldP spid="23" grpId="0"/>
      <p:bldP spid="25" grpId="0"/>
      <p:bldP spid="27" grpId="0"/>
      <p:bldP spid="29" grpId="0"/>
      <p:bldP spid="31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203</Words>
  <Application>Microsoft Office PowerPoint</Application>
  <PresentationFormat>Panorámica</PresentationFormat>
  <Paragraphs>26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3</cp:revision>
  <dcterms:created xsi:type="dcterms:W3CDTF">2023-10-27T00:51:22Z</dcterms:created>
  <dcterms:modified xsi:type="dcterms:W3CDTF">2023-11-03T23:55:09Z</dcterms:modified>
</cp:coreProperties>
</file>